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62" r:id="rId4"/>
    <p:sldId id="263" r:id="rId5"/>
    <p:sldId id="267" r:id="rId6"/>
    <p:sldId id="266" r:id="rId7"/>
    <p:sldId id="257" r:id="rId8"/>
    <p:sldId id="260" r:id="rId9"/>
    <p:sldId id="258" r:id="rId10"/>
    <p:sldId id="259" r:id="rId11"/>
    <p:sldId id="261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teunis" initials="mt" lastIdx="1" clrIdx="0">
    <p:extLst>
      <p:ext uri="{19B8F6BF-5375-455C-9EA6-DF929625EA0E}">
        <p15:presenceInfo xmlns:p15="http://schemas.microsoft.com/office/powerpoint/2012/main" userId="8fefe675231ec4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" y="13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s://teams.microsoft.com/l/meetup-join/19%3ameeting_ODNkYTU3ODQtYzc5NS00NGVkLWJkMzctMmJmOGNkM2M4OTE3%40thread.v2/0?context=%7b%22Tid%22%3a%2298932909-9a5a-4d18-ace4-7236b5b5e11d%22%2c%22Oid%22%3a%224a3e3175-d74b-4748-8910-5d78bace4568%22%7d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hyperlink" Target="https://teams.microsoft.com/l/meetup-join/19%3ameeting_ODNkYTU3ODQtYzc5NS00NGVkLWJkMzctMmJmOGNkM2M4OTE3%40thread.v2/0?context=%7b%22Tid%22%3a%2298932909-9a5a-4d18-ace4-7236b5b5e11d%22%2c%22Oid%22%3a%224a3e3175-d74b-4748-8910-5d78bace4568%22%7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92433-46F3-4262-A1E3-4203DF5F65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E67929-3FAD-41A5-8839-B32A2B0170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Science Intro - Deel 1; terug te kijken, linkje wordt nog gedeeeld op support voor onderzoek website</a:t>
          </a:r>
        </a:p>
      </dgm:t>
    </dgm:pt>
    <dgm:pt modelId="{1FF28BB6-6CE7-4DBB-9091-92361A17BA1C}" type="parTrans" cxnId="{2D618FBE-4038-40D9-AA43-E991A44D5BB8}">
      <dgm:prSet/>
      <dgm:spPr/>
      <dgm:t>
        <a:bodyPr/>
        <a:lstStyle/>
        <a:p>
          <a:endParaRPr lang="en-US"/>
        </a:p>
      </dgm:t>
    </dgm:pt>
    <dgm:pt modelId="{2F54D500-B6F9-4FCD-B6BF-395EEAEF6E81}" type="sibTrans" cxnId="{2D618FBE-4038-40D9-AA43-E991A44D5BB8}">
      <dgm:prSet/>
      <dgm:spPr/>
      <dgm:t>
        <a:bodyPr/>
        <a:lstStyle/>
        <a:p>
          <a:endParaRPr lang="en-US"/>
        </a:p>
      </dgm:t>
    </dgm:pt>
    <dgm:pt modelId="{13FAB2D9-4E34-4879-A656-E84FEEB60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Management - Deel 2; Volgende week dinsdag 23 juni, 10:30 – 11:15</a:t>
          </a:r>
        </a:p>
      </dgm:t>
    </dgm:pt>
    <dgm:pt modelId="{3D94329D-C61A-4C8F-AC58-370BB1B8D733}" type="parTrans" cxnId="{6A5F1799-30BF-4E44-8D6A-E613A8A00C90}">
      <dgm:prSet/>
      <dgm:spPr/>
      <dgm:t>
        <a:bodyPr/>
        <a:lstStyle/>
        <a:p>
          <a:endParaRPr lang="en-US"/>
        </a:p>
      </dgm:t>
    </dgm:pt>
    <dgm:pt modelId="{36849CA1-8F01-424A-A893-E79CCFD82D00}" type="sibTrans" cxnId="{6A5F1799-30BF-4E44-8D6A-E613A8A00C90}">
      <dgm:prSet/>
      <dgm:spPr/>
      <dgm:t>
        <a:bodyPr/>
        <a:lstStyle/>
        <a:p>
          <a:endParaRPr lang="en-US"/>
        </a:p>
      </dgm:t>
    </dgm:pt>
    <dgm:pt modelId="{F796AE22-2A3E-4F55-A268-712E3D487F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Tools - Deel 3; 6 juli, 10:30 – 11:15</a:t>
          </a:r>
        </a:p>
      </dgm:t>
    </dgm:pt>
    <dgm:pt modelId="{6661E668-ABEC-4131-B404-C898EC03447A}" type="parTrans" cxnId="{980D352E-7C8E-4319-8073-A9DB40FB5A65}">
      <dgm:prSet/>
      <dgm:spPr/>
      <dgm:t>
        <a:bodyPr/>
        <a:lstStyle/>
        <a:p>
          <a:endParaRPr lang="en-US"/>
        </a:p>
      </dgm:t>
    </dgm:pt>
    <dgm:pt modelId="{9FA566E3-3A34-45C6-AABB-411D88FF5E36}" type="sibTrans" cxnId="{980D352E-7C8E-4319-8073-A9DB40FB5A65}">
      <dgm:prSet/>
      <dgm:spPr/>
      <dgm:t>
        <a:bodyPr/>
        <a:lstStyle/>
        <a:p>
          <a:endParaRPr lang="en-US"/>
        </a:p>
      </dgm:t>
    </dgm:pt>
    <dgm:pt modelId="{5814D0C3-7666-469D-9258-FDC6C30886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 naar Teammeeting wordt ook gedeeld in chat (</a:t>
          </a:r>
          <a:r>
            <a:rPr lang="en-US">
              <a:hlinkClick xmlns:r="http://schemas.openxmlformats.org/officeDocument/2006/relationships" r:id="rId1"/>
            </a:rPr>
            <a:t>Join Microsoft Teams Meeting</a:t>
          </a:r>
          <a:r>
            <a:rPr lang="en-US"/>
            <a:t>)</a:t>
          </a:r>
          <a:endParaRPr lang="en-US" dirty="0"/>
        </a:p>
      </dgm:t>
    </dgm:pt>
    <dgm:pt modelId="{38AC3E59-5702-453F-A781-DEF445F143B9}" type="parTrans" cxnId="{907814B0-4399-44C4-8BEE-26FB31814529}">
      <dgm:prSet/>
      <dgm:spPr/>
      <dgm:t>
        <a:bodyPr/>
        <a:lstStyle/>
        <a:p>
          <a:endParaRPr lang="en-US"/>
        </a:p>
      </dgm:t>
    </dgm:pt>
    <dgm:pt modelId="{C9806626-63DC-4D3E-BD7C-0EA1F553F655}" type="sibTrans" cxnId="{907814B0-4399-44C4-8BEE-26FB31814529}">
      <dgm:prSet/>
      <dgm:spPr/>
      <dgm:t>
        <a:bodyPr/>
        <a:lstStyle/>
        <a:p>
          <a:endParaRPr lang="en-US"/>
        </a:p>
      </dgm:t>
    </dgm:pt>
    <dgm:pt modelId="{668A3BB5-FE59-47EC-ACF3-321EDB8B7490}" type="pres">
      <dgm:prSet presAssocID="{E1892433-46F3-4262-A1E3-4203DF5F65B8}" presName="root" presStyleCnt="0">
        <dgm:presLayoutVars>
          <dgm:dir/>
          <dgm:resizeHandles val="exact"/>
        </dgm:presLayoutVars>
      </dgm:prSet>
      <dgm:spPr/>
    </dgm:pt>
    <dgm:pt modelId="{FF2A5509-BDBD-429D-9F31-1A43C78B6E20}" type="pres">
      <dgm:prSet presAssocID="{13E67929-3FAD-41A5-8839-B32A2B017025}" presName="compNode" presStyleCnt="0"/>
      <dgm:spPr/>
    </dgm:pt>
    <dgm:pt modelId="{9A53D7A3-0CB2-4BE8-92D8-772AC4A08810}" type="pres">
      <dgm:prSet presAssocID="{13E67929-3FAD-41A5-8839-B32A2B017025}" presName="bgRect" presStyleLbl="bgShp" presStyleIdx="0" presStyleCnt="4"/>
      <dgm:spPr/>
    </dgm:pt>
    <dgm:pt modelId="{F62005BD-2E7E-48A2-9E19-3CC68209A19D}" type="pres">
      <dgm:prSet presAssocID="{13E67929-3FAD-41A5-8839-B32A2B01702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8E82BAA-2717-49E5-9081-3D253E549D13}" type="pres">
      <dgm:prSet presAssocID="{13E67929-3FAD-41A5-8839-B32A2B017025}" presName="spaceRect" presStyleCnt="0"/>
      <dgm:spPr/>
    </dgm:pt>
    <dgm:pt modelId="{50C22523-6BB8-447D-BEF3-5AB10AF77D8D}" type="pres">
      <dgm:prSet presAssocID="{13E67929-3FAD-41A5-8839-B32A2B017025}" presName="parTx" presStyleLbl="revTx" presStyleIdx="0" presStyleCnt="4">
        <dgm:presLayoutVars>
          <dgm:chMax val="0"/>
          <dgm:chPref val="0"/>
        </dgm:presLayoutVars>
      </dgm:prSet>
      <dgm:spPr/>
    </dgm:pt>
    <dgm:pt modelId="{A8A402B6-EB9E-4680-92B5-4E8EB78DD55B}" type="pres">
      <dgm:prSet presAssocID="{2F54D500-B6F9-4FCD-B6BF-395EEAEF6E81}" presName="sibTrans" presStyleCnt="0"/>
      <dgm:spPr/>
    </dgm:pt>
    <dgm:pt modelId="{9C0E575A-3CEE-4766-9744-5CD6F22F7A49}" type="pres">
      <dgm:prSet presAssocID="{13FAB2D9-4E34-4879-A656-E84FEEB60CBD}" presName="compNode" presStyleCnt="0"/>
      <dgm:spPr/>
    </dgm:pt>
    <dgm:pt modelId="{AA83C491-886F-4A86-ABB6-8D6D47C16E72}" type="pres">
      <dgm:prSet presAssocID="{13FAB2D9-4E34-4879-A656-E84FEEB60CBD}" presName="bgRect" presStyleLbl="bgShp" presStyleIdx="1" presStyleCnt="4"/>
      <dgm:spPr/>
    </dgm:pt>
    <dgm:pt modelId="{2C34E65A-B314-4DC5-83F7-E44D59CEA577}" type="pres">
      <dgm:prSet presAssocID="{13FAB2D9-4E34-4879-A656-E84FEEB60CBD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C03AA7B9-BF4C-4B0E-B40B-B73B76E6176E}" type="pres">
      <dgm:prSet presAssocID="{13FAB2D9-4E34-4879-A656-E84FEEB60CBD}" presName="spaceRect" presStyleCnt="0"/>
      <dgm:spPr/>
    </dgm:pt>
    <dgm:pt modelId="{08A05B87-D5D6-4194-AA07-C7C6EAE758B6}" type="pres">
      <dgm:prSet presAssocID="{13FAB2D9-4E34-4879-A656-E84FEEB60CBD}" presName="parTx" presStyleLbl="revTx" presStyleIdx="1" presStyleCnt="4">
        <dgm:presLayoutVars>
          <dgm:chMax val="0"/>
          <dgm:chPref val="0"/>
        </dgm:presLayoutVars>
      </dgm:prSet>
      <dgm:spPr/>
    </dgm:pt>
    <dgm:pt modelId="{D1B2BC88-FEC4-450B-A41D-C9F6B84DE046}" type="pres">
      <dgm:prSet presAssocID="{36849CA1-8F01-424A-A893-E79CCFD82D00}" presName="sibTrans" presStyleCnt="0"/>
      <dgm:spPr/>
    </dgm:pt>
    <dgm:pt modelId="{E31B1079-95BD-4129-88ED-958B94EB1C55}" type="pres">
      <dgm:prSet presAssocID="{F796AE22-2A3E-4F55-A268-712E3D487F47}" presName="compNode" presStyleCnt="0"/>
      <dgm:spPr/>
    </dgm:pt>
    <dgm:pt modelId="{0F3A0758-451E-49D9-B5D3-D9C2365EDDF9}" type="pres">
      <dgm:prSet presAssocID="{F796AE22-2A3E-4F55-A268-712E3D487F47}" presName="bgRect" presStyleLbl="bgShp" presStyleIdx="2" presStyleCnt="4"/>
      <dgm:spPr/>
    </dgm:pt>
    <dgm:pt modelId="{17A5A486-2866-478B-962B-AC2C60F90227}" type="pres">
      <dgm:prSet presAssocID="{F796AE22-2A3E-4F55-A268-712E3D487F47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31ECBA1-2AB2-4065-85FC-7CFC437F720B}" type="pres">
      <dgm:prSet presAssocID="{F796AE22-2A3E-4F55-A268-712E3D487F47}" presName="spaceRect" presStyleCnt="0"/>
      <dgm:spPr/>
    </dgm:pt>
    <dgm:pt modelId="{24044E4B-BE72-4781-937B-6252C0E01F00}" type="pres">
      <dgm:prSet presAssocID="{F796AE22-2A3E-4F55-A268-712E3D487F47}" presName="parTx" presStyleLbl="revTx" presStyleIdx="2" presStyleCnt="4">
        <dgm:presLayoutVars>
          <dgm:chMax val="0"/>
          <dgm:chPref val="0"/>
        </dgm:presLayoutVars>
      </dgm:prSet>
      <dgm:spPr/>
    </dgm:pt>
    <dgm:pt modelId="{C7F0ED0F-3DC7-4199-AD89-FEC6C05048A1}" type="pres">
      <dgm:prSet presAssocID="{9FA566E3-3A34-45C6-AABB-411D88FF5E36}" presName="sibTrans" presStyleCnt="0"/>
      <dgm:spPr/>
    </dgm:pt>
    <dgm:pt modelId="{D9140C26-C88F-47E7-98D9-EA329770489B}" type="pres">
      <dgm:prSet presAssocID="{5814D0C3-7666-469D-9258-FDC6C30886EF}" presName="compNode" presStyleCnt="0"/>
      <dgm:spPr/>
    </dgm:pt>
    <dgm:pt modelId="{461106CF-E232-4450-930D-06DE788B5F95}" type="pres">
      <dgm:prSet presAssocID="{5814D0C3-7666-469D-9258-FDC6C30886EF}" presName="bgRect" presStyleLbl="bgShp" presStyleIdx="3" presStyleCnt="4"/>
      <dgm:spPr/>
    </dgm:pt>
    <dgm:pt modelId="{15AB6EFC-A4EE-4AFA-82CA-1EC062A87C16}" type="pres">
      <dgm:prSet presAssocID="{5814D0C3-7666-469D-9258-FDC6C30886EF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8004B69-4C55-4D2D-B2D7-7F67C37CBCF0}" type="pres">
      <dgm:prSet presAssocID="{5814D0C3-7666-469D-9258-FDC6C30886EF}" presName="spaceRect" presStyleCnt="0"/>
      <dgm:spPr/>
    </dgm:pt>
    <dgm:pt modelId="{B5FDDAA4-CCEB-4C4E-94E6-03934D636328}" type="pres">
      <dgm:prSet presAssocID="{5814D0C3-7666-469D-9258-FDC6C30886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0D352E-7C8E-4319-8073-A9DB40FB5A65}" srcId="{E1892433-46F3-4262-A1E3-4203DF5F65B8}" destId="{F796AE22-2A3E-4F55-A268-712E3D487F47}" srcOrd="2" destOrd="0" parTransId="{6661E668-ABEC-4131-B404-C898EC03447A}" sibTransId="{9FA566E3-3A34-45C6-AABB-411D88FF5E36}"/>
    <dgm:cxn modelId="{0CA6DB61-9CC7-4D27-9415-BD58EBE5E8C8}" type="presOf" srcId="{E1892433-46F3-4262-A1E3-4203DF5F65B8}" destId="{668A3BB5-FE59-47EC-ACF3-321EDB8B7490}" srcOrd="0" destOrd="0" presId="urn:microsoft.com/office/officeart/2018/2/layout/IconVerticalSolidList"/>
    <dgm:cxn modelId="{E5E24F44-E921-4716-A16A-8F2837A4025C}" type="presOf" srcId="{13E67929-3FAD-41A5-8839-B32A2B017025}" destId="{50C22523-6BB8-447D-BEF3-5AB10AF77D8D}" srcOrd="0" destOrd="0" presId="urn:microsoft.com/office/officeart/2018/2/layout/IconVerticalSolidList"/>
    <dgm:cxn modelId="{F8E8B26F-13A3-4F34-8642-67D6390126E4}" type="presOf" srcId="{13FAB2D9-4E34-4879-A656-E84FEEB60CBD}" destId="{08A05B87-D5D6-4194-AA07-C7C6EAE758B6}" srcOrd="0" destOrd="0" presId="urn:microsoft.com/office/officeart/2018/2/layout/IconVerticalSolidList"/>
    <dgm:cxn modelId="{6A5F1799-30BF-4E44-8D6A-E613A8A00C90}" srcId="{E1892433-46F3-4262-A1E3-4203DF5F65B8}" destId="{13FAB2D9-4E34-4879-A656-E84FEEB60CBD}" srcOrd="1" destOrd="0" parTransId="{3D94329D-C61A-4C8F-AC58-370BB1B8D733}" sibTransId="{36849CA1-8F01-424A-A893-E79CCFD82D00}"/>
    <dgm:cxn modelId="{D1CE3CAC-C5E6-44B8-A863-470795296245}" type="presOf" srcId="{5814D0C3-7666-469D-9258-FDC6C30886EF}" destId="{B5FDDAA4-CCEB-4C4E-94E6-03934D636328}" srcOrd="0" destOrd="0" presId="urn:microsoft.com/office/officeart/2018/2/layout/IconVerticalSolidList"/>
    <dgm:cxn modelId="{D4749AAF-1DBE-43E9-86E8-CE2529346AA3}" type="presOf" srcId="{F796AE22-2A3E-4F55-A268-712E3D487F47}" destId="{24044E4B-BE72-4781-937B-6252C0E01F00}" srcOrd="0" destOrd="0" presId="urn:microsoft.com/office/officeart/2018/2/layout/IconVerticalSolidList"/>
    <dgm:cxn modelId="{907814B0-4399-44C4-8BEE-26FB31814529}" srcId="{E1892433-46F3-4262-A1E3-4203DF5F65B8}" destId="{5814D0C3-7666-469D-9258-FDC6C30886EF}" srcOrd="3" destOrd="0" parTransId="{38AC3E59-5702-453F-A781-DEF445F143B9}" sibTransId="{C9806626-63DC-4D3E-BD7C-0EA1F553F655}"/>
    <dgm:cxn modelId="{2D618FBE-4038-40D9-AA43-E991A44D5BB8}" srcId="{E1892433-46F3-4262-A1E3-4203DF5F65B8}" destId="{13E67929-3FAD-41A5-8839-B32A2B017025}" srcOrd="0" destOrd="0" parTransId="{1FF28BB6-6CE7-4DBB-9091-92361A17BA1C}" sibTransId="{2F54D500-B6F9-4FCD-B6BF-395EEAEF6E81}"/>
    <dgm:cxn modelId="{D8A87997-83DE-4D84-A1B6-CB1AFF5CBBD2}" type="presParOf" srcId="{668A3BB5-FE59-47EC-ACF3-321EDB8B7490}" destId="{FF2A5509-BDBD-429D-9F31-1A43C78B6E20}" srcOrd="0" destOrd="0" presId="urn:microsoft.com/office/officeart/2018/2/layout/IconVerticalSolidList"/>
    <dgm:cxn modelId="{D2719412-3BE0-414A-95A2-07079CE36066}" type="presParOf" srcId="{FF2A5509-BDBD-429D-9F31-1A43C78B6E20}" destId="{9A53D7A3-0CB2-4BE8-92D8-772AC4A08810}" srcOrd="0" destOrd="0" presId="urn:microsoft.com/office/officeart/2018/2/layout/IconVerticalSolidList"/>
    <dgm:cxn modelId="{F1147B26-0BDD-415C-98F9-5904C94BFD8F}" type="presParOf" srcId="{FF2A5509-BDBD-429D-9F31-1A43C78B6E20}" destId="{F62005BD-2E7E-48A2-9E19-3CC68209A19D}" srcOrd="1" destOrd="0" presId="urn:microsoft.com/office/officeart/2018/2/layout/IconVerticalSolidList"/>
    <dgm:cxn modelId="{6CD925FF-F2CD-48A5-9BE1-A81C854B91B9}" type="presParOf" srcId="{FF2A5509-BDBD-429D-9F31-1A43C78B6E20}" destId="{38E82BAA-2717-49E5-9081-3D253E549D13}" srcOrd="2" destOrd="0" presId="urn:microsoft.com/office/officeart/2018/2/layout/IconVerticalSolidList"/>
    <dgm:cxn modelId="{E724AE75-64E2-4359-8597-585B762F34F9}" type="presParOf" srcId="{FF2A5509-BDBD-429D-9F31-1A43C78B6E20}" destId="{50C22523-6BB8-447D-BEF3-5AB10AF77D8D}" srcOrd="3" destOrd="0" presId="urn:microsoft.com/office/officeart/2018/2/layout/IconVerticalSolidList"/>
    <dgm:cxn modelId="{4A2D105A-51E9-4483-B31E-3ABEE40E4698}" type="presParOf" srcId="{668A3BB5-FE59-47EC-ACF3-321EDB8B7490}" destId="{A8A402B6-EB9E-4680-92B5-4E8EB78DD55B}" srcOrd="1" destOrd="0" presId="urn:microsoft.com/office/officeart/2018/2/layout/IconVerticalSolidList"/>
    <dgm:cxn modelId="{2281665A-9F04-4813-9553-F941299944D5}" type="presParOf" srcId="{668A3BB5-FE59-47EC-ACF3-321EDB8B7490}" destId="{9C0E575A-3CEE-4766-9744-5CD6F22F7A49}" srcOrd="2" destOrd="0" presId="urn:microsoft.com/office/officeart/2018/2/layout/IconVerticalSolidList"/>
    <dgm:cxn modelId="{81FD0EAE-DDF6-4637-9807-329C43FA5F2A}" type="presParOf" srcId="{9C0E575A-3CEE-4766-9744-5CD6F22F7A49}" destId="{AA83C491-886F-4A86-ABB6-8D6D47C16E72}" srcOrd="0" destOrd="0" presId="urn:microsoft.com/office/officeart/2018/2/layout/IconVerticalSolidList"/>
    <dgm:cxn modelId="{46CA1176-1600-4481-9902-82F70A531E36}" type="presParOf" srcId="{9C0E575A-3CEE-4766-9744-5CD6F22F7A49}" destId="{2C34E65A-B314-4DC5-83F7-E44D59CEA577}" srcOrd="1" destOrd="0" presId="urn:microsoft.com/office/officeart/2018/2/layout/IconVerticalSolidList"/>
    <dgm:cxn modelId="{F8DB2D87-E936-46AF-9423-8922E8EAE93D}" type="presParOf" srcId="{9C0E575A-3CEE-4766-9744-5CD6F22F7A49}" destId="{C03AA7B9-BF4C-4B0E-B40B-B73B76E6176E}" srcOrd="2" destOrd="0" presId="urn:microsoft.com/office/officeart/2018/2/layout/IconVerticalSolidList"/>
    <dgm:cxn modelId="{9B2C978A-0E24-4C9A-809F-B41BA5F31C9A}" type="presParOf" srcId="{9C0E575A-3CEE-4766-9744-5CD6F22F7A49}" destId="{08A05B87-D5D6-4194-AA07-C7C6EAE758B6}" srcOrd="3" destOrd="0" presId="urn:microsoft.com/office/officeart/2018/2/layout/IconVerticalSolidList"/>
    <dgm:cxn modelId="{6913A5F8-F7DB-4481-8DC7-0111E67466A7}" type="presParOf" srcId="{668A3BB5-FE59-47EC-ACF3-321EDB8B7490}" destId="{D1B2BC88-FEC4-450B-A41D-C9F6B84DE046}" srcOrd="3" destOrd="0" presId="urn:microsoft.com/office/officeart/2018/2/layout/IconVerticalSolidList"/>
    <dgm:cxn modelId="{666783D1-CF98-40F7-B9A2-19C72405A496}" type="presParOf" srcId="{668A3BB5-FE59-47EC-ACF3-321EDB8B7490}" destId="{E31B1079-95BD-4129-88ED-958B94EB1C55}" srcOrd="4" destOrd="0" presId="urn:microsoft.com/office/officeart/2018/2/layout/IconVerticalSolidList"/>
    <dgm:cxn modelId="{F0FCABA1-0922-4430-A6E7-08E3E45F8CD5}" type="presParOf" srcId="{E31B1079-95BD-4129-88ED-958B94EB1C55}" destId="{0F3A0758-451E-49D9-B5D3-D9C2365EDDF9}" srcOrd="0" destOrd="0" presId="urn:microsoft.com/office/officeart/2018/2/layout/IconVerticalSolidList"/>
    <dgm:cxn modelId="{4B5C99C2-6381-4D3F-B5F8-DF66864D94B2}" type="presParOf" srcId="{E31B1079-95BD-4129-88ED-958B94EB1C55}" destId="{17A5A486-2866-478B-962B-AC2C60F90227}" srcOrd="1" destOrd="0" presId="urn:microsoft.com/office/officeart/2018/2/layout/IconVerticalSolidList"/>
    <dgm:cxn modelId="{5E35DE73-A9E6-4901-A0A2-E33C3A33D064}" type="presParOf" srcId="{E31B1079-95BD-4129-88ED-958B94EB1C55}" destId="{131ECBA1-2AB2-4065-85FC-7CFC437F720B}" srcOrd="2" destOrd="0" presId="urn:microsoft.com/office/officeart/2018/2/layout/IconVerticalSolidList"/>
    <dgm:cxn modelId="{1B9029A3-F354-4CFE-8BEB-429CD8AE9F1C}" type="presParOf" srcId="{E31B1079-95BD-4129-88ED-958B94EB1C55}" destId="{24044E4B-BE72-4781-937B-6252C0E01F00}" srcOrd="3" destOrd="0" presId="urn:microsoft.com/office/officeart/2018/2/layout/IconVerticalSolidList"/>
    <dgm:cxn modelId="{97ECFA48-97F2-4BF1-BA71-E0E03DDFAFF4}" type="presParOf" srcId="{668A3BB5-FE59-47EC-ACF3-321EDB8B7490}" destId="{C7F0ED0F-3DC7-4199-AD89-FEC6C05048A1}" srcOrd="5" destOrd="0" presId="urn:microsoft.com/office/officeart/2018/2/layout/IconVerticalSolidList"/>
    <dgm:cxn modelId="{EE6F2C78-CEC0-48AA-AD3B-7A74C79D2AF1}" type="presParOf" srcId="{668A3BB5-FE59-47EC-ACF3-321EDB8B7490}" destId="{D9140C26-C88F-47E7-98D9-EA329770489B}" srcOrd="6" destOrd="0" presId="urn:microsoft.com/office/officeart/2018/2/layout/IconVerticalSolidList"/>
    <dgm:cxn modelId="{86FE091B-1488-4221-ACCB-8B0063960938}" type="presParOf" srcId="{D9140C26-C88F-47E7-98D9-EA329770489B}" destId="{461106CF-E232-4450-930D-06DE788B5F95}" srcOrd="0" destOrd="0" presId="urn:microsoft.com/office/officeart/2018/2/layout/IconVerticalSolidList"/>
    <dgm:cxn modelId="{91A6BEE9-82E1-43DF-8D9F-6CDD6DFBF0B3}" type="presParOf" srcId="{D9140C26-C88F-47E7-98D9-EA329770489B}" destId="{15AB6EFC-A4EE-4AFA-82CA-1EC062A87C16}" srcOrd="1" destOrd="0" presId="urn:microsoft.com/office/officeart/2018/2/layout/IconVerticalSolidList"/>
    <dgm:cxn modelId="{8292613C-D04C-4DC6-BADA-403A7688AB6B}" type="presParOf" srcId="{D9140C26-C88F-47E7-98D9-EA329770489B}" destId="{E8004B69-4C55-4D2D-B2D7-7F67C37CBCF0}" srcOrd="2" destOrd="0" presId="urn:microsoft.com/office/officeart/2018/2/layout/IconVerticalSolidList"/>
    <dgm:cxn modelId="{E901BE31-907A-4195-9DE2-40C9DBFACC6D}" type="presParOf" srcId="{D9140C26-C88F-47E7-98D9-EA329770489B}" destId="{B5FDDAA4-CCEB-4C4E-94E6-03934D6363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3D7A3-0CB2-4BE8-92D8-772AC4A0881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05BD-2E7E-48A2-9E19-3CC68209A19D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22523-6BB8-447D-BEF3-5AB10AF77D8D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 Science Intro - Deel 1; terug te kijken, linkje wordt nog gedeeeld op support voor onderzoek website</a:t>
          </a:r>
        </a:p>
      </dsp:txBody>
      <dsp:txXfrm>
        <a:off x="1353781" y="2312"/>
        <a:ext cx="4915256" cy="1172105"/>
      </dsp:txXfrm>
    </dsp:sp>
    <dsp:sp modelId="{AA83C491-886F-4A86-ABB6-8D6D47C16E72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4E65A-B314-4DC5-83F7-E44D59CEA577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5B87-D5D6-4194-AA07-C7C6EAE758B6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Management - Deel 2; Volgende week dinsdag 23 juni, 10:30 – 11:15</a:t>
          </a:r>
        </a:p>
      </dsp:txBody>
      <dsp:txXfrm>
        <a:off x="1353781" y="1467444"/>
        <a:ext cx="4915256" cy="1172105"/>
      </dsp:txXfrm>
    </dsp:sp>
    <dsp:sp modelId="{0F3A0758-451E-49D9-B5D3-D9C2365EDDF9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5A486-2866-478B-962B-AC2C60F90227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44E4B-BE72-4781-937B-6252C0E01F00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Tools - Deel 3; 6 juli, 10:30 – 11:15</a:t>
          </a:r>
        </a:p>
      </dsp:txBody>
      <dsp:txXfrm>
        <a:off x="1353781" y="2932575"/>
        <a:ext cx="4915256" cy="1172105"/>
      </dsp:txXfrm>
    </dsp:sp>
    <dsp:sp modelId="{461106CF-E232-4450-930D-06DE788B5F95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B6EFC-A4EE-4AFA-82CA-1EC062A87C16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DDAA4-CCEB-4C4E-94E6-03934D636328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Link naar Teammeeting wordt ook gedeeld in chat (</a:t>
          </a:r>
          <a:r>
            <a:rPr lang="en-US" sz="1900" kern="1200">
              <a:hlinkClick xmlns:r="http://schemas.openxmlformats.org/officeDocument/2006/relationships" r:id="rId9"/>
            </a:rPr>
            <a:t>Join Microsoft Teams Meeting</a:t>
          </a:r>
          <a:r>
            <a:rPr lang="en-US" sz="1900" kern="1200"/>
            <a:t>)</a:t>
          </a:r>
          <a:endParaRPr lang="en-US" sz="1900" kern="1200" dirty="0"/>
        </a:p>
      </dsp:txBody>
      <dsp:txXfrm>
        <a:off x="1353781" y="4397707"/>
        <a:ext cx="4915256" cy="11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E53A7-0693-4176-A50C-0AA4478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84B1B3-2C3D-46E7-99AF-3983D5259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286FB7-771C-49C8-B95C-909B1529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E2D48-20D3-4A4F-9ACF-837A4062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CC9D07-D058-4F35-9B4E-E36CE306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4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D1182-2985-4BFF-85D7-C6FFCBF7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BBF35D-AF00-47BF-9EAC-E4879B8A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0C85C-F05E-48BD-98F6-E82E6AC4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0DBEE6-EED9-4838-9018-9017F974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2F337D-7DDB-4D7E-A71B-9BD0CC8A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E7C4DF3-AC69-4830-B1A5-CDE2B423D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6FC9F91-6043-44A4-97AC-5872404C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C5DE65-BD69-41BF-8419-EDF6330F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6E4E0F-3C1A-42C0-A6B5-ECA61C62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E73DD9-D215-415F-BBCD-A5A8ECC6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2C4D9-B838-4BC9-9048-6B2C37CE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D3E132-DD62-410F-BF60-C785B84E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8B788-5EAF-4E31-8639-A904F915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BA03B2-93E7-4530-B80B-3C779908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8AC274-C340-4968-8A21-FF03AE51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F880F-5DF5-47DC-B459-5DA37B6F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453D22-7387-4A65-9E5E-FD4D49ED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FB519E-8A30-421F-9188-D6646BA3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9C5008-4B10-42EB-8CA6-C59A5283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610424-9FF4-404F-9F94-10DA5E92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A457D-261F-49E9-80A5-414A0627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70A988-C77F-4C08-B27D-7918E3B49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4CED95-F571-40F3-87D6-CD2330CC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3243EC4-B6D1-423E-B21B-13DECCDA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C2249A-1836-48DD-8138-0A245193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60EF32-7075-42B8-8E78-F79CDCB6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3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AD466-6F11-475F-915C-A96D3D68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75535-5024-454D-AC05-6D3895FE8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3B2163-DE3F-4D1D-A7FB-F45952BFB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8F23ECB-5BA8-440C-811D-96C7C52CB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3895E55-BAE9-4B1C-9C99-DAFD77168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CAD158B-1489-4F24-A0E6-3DFEA996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47ED74E-9F48-4A35-A6E2-1F581991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BDD34D-3470-48DF-ACB1-058AC02A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A91D-12A9-43A6-95D6-DEC9C993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7B77D3-0609-43CE-BC77-A0B56E52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172D131-6FD9-4B7B-8179-F49676C6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1C8504D-BD8F-4B35-8E06-F40F33B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FD96FC7-85DE-4669-B469-EFB3A6D2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359C3D-B6B4-4A77-B547-D8A42965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537DBF6-1538-4CF2-925C-F3AEB7EE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A93BA-DD2D-4FD3-AC5A-BDAA9E98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FEC547-D02B-4686-9143-F37A0A1A4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7328A5-3235-422F-A8A5-45FCB852D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6376CC0-361C-47B6-86CE-48EC8D22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A9FDA14-E590-42DE-B75E-6EB283A7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91A279-13A0-4B92-A880-09016936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E725E-6969-4C7E-8745-9BD6CB16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8F5090-4BCB-4027-AC8F-B0E9E5705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80C9DFB-8A5C-4009-8906-45C53292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43A9A06-6E03-4E38-9C77-47F51A72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A4EA38-EC01-4584-BB3D-2CEA8128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C1A7447-2FD4-4A04-881D-15B7D85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4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19C1B29-EFFE-406A-A10D-088C2588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1C5A3C-D34A-4FE1-B99F-2600AC7B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0A0123-2A67-482D-82C7-14252DED4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DB312-A5ED-4942-8EF3-CF23C9CD09E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7EC86E-DFEB-491F-AEFC-31429E1CE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CC691-F437-4511-A742-36349636A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49FC6-24E2-4BBD-BBB7-FB3FB38058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arc.teunis@hu.n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8F0112-1EAE-4599-BEF5-3E869408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‘Cloud’ Infrastructuur voor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40321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CA514-D148-4348-9E35-52D61618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Support Group “Data Science” - TLN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748DD4-FFC0-495D-9A45-23EFEAA71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groups to solve issues and tackle challenges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Webinars and small courses / training days</a:t>
            </a:r>
          </a:p>
          <a:p>
            <a:r>
              <a:rPr lang="en-US" dirty="0"/>
              <a:t>Looking for a members</a:t>
            </a:r>
          </a:p>
          <a:p>
            <a:r>
              <a:rPr lang="en-US" dirty="0"/>
              <a:t>Coordinator: </a:t>
            </a:r>
            <a:r>
              <a:rPr lang="en-US" dirty="0">
                <a:hlinkClick r:id="rId2"/>
              </a:rPr>
              <a:t>marc.teunis@hu.nl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5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B0068-15BF-4677-A609-8FF1D446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AAF695-2893-48DE-A944-29F5EA39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8001973-99FC-48AD-9F7A-B44FACD8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22BF24A-3132-4345-86B1-3EA7E9BA6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1" t="56667" b="14167"/>
          <a:stretch/>
        </p:blipFill>
        <p:spPr>
          <a:xfrm>
            <a:off x="1338874" y="282899"/>
            <a:ext cx="9590451" cy="308894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0B9D474-DFB7-40CF-9C77-233209D13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3" t="17084" b="54714"/>
          <a:stretch/>
        </p:blipFill>
        <p:spPr>
          <a:xfrm>
            <a:off x="0" y="3614740"/>
            <a:ext cx="22821706" cy="364331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EB29EB93-3170-4105-ABD2-5B291A1BF05C}"/>
              </a:ext>
            </a:extLst>
          </p:cNvPr>
          <p:cNvSpPr/>
          <p:nvPr/>
        </p:nvSpPr>
        <p:spPr>
          <a:xfrm>
            <a:off x="9590451" y="6625901"/>
            <a:ext cx="853712" cy="6829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1D98D69-4F00-4D62-9126-F3DD8BB6399E}"/>
              </a:ext>
            </a:extLst>
          </p:cNvPr>
          <p:cNvSpPr/>
          <p:nvPr/>
        </p:nvSpPr>
        <p:spPr>
          <a:xfrm>
            <a:off x="5707244" y="6625901"/>
            <a:ext cx="998356" cy="632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9691C-D93D-4F35-8366-0199EE14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B199B7-CB2B-4D24-AC4D-E2040F7E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B5F91E-342B-4874-AC6D-BEFF5BCBA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r="4258" b="36249"/>
          <a:stretch/>
        </p:blipFill>
        <p:spPr>
          <a:xfrm>
            <a:off x="142875" y="365125"/>
            <a:ext cx="11672888" cy="4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5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AC929F00-0170-49A7-A507-9E8F01D7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70" y="122205"/>
            <a:ext cx="5797148" cy="1958105"/>
          </a:xfrm>
          <a:prstGeom prst="rect">
            <a:avLst/>
          </a:prstGeom>
        </p:spPr>
      </p:pic>
      <p:pic>
        <p:nvPicPr>
          <p:cNvPr id="9" name="Afbeelding 8" descr="Afbeelding met klok, teken, tekening&#10;&#10;Automatisch gegenereerde beschrijving">
            <a:extLst>
              <a:ext uri="{FF2B5EF4-FFF2-40B4-BE49-F238E27FC236}">
                <a16:creationId xmlns:a16="http://schemas.microsoft.com/office/drawing/2014/main" id="{67A230E8-6682-4187-BB82-583BB6E6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4" y="245157"/>
            <a:ext cx="2461596" cy="2153897"/>
          </a:xfrm>
          <a:prstGeom prst="rect">
            <a:avLst/>
          </a:prstGeom>
        </p:spPr>
      </p:pic>
      <p:pic>
        <p:nvPicPr>
          <p:cNvPr id="1026" name="Picture 2" descr="Scala (programming language) - Wikipedia">
            <a:extLst>
              <a:ext uri="{FF2B5EF4-FFF2-40B4-BE49-F238E27FC236}">
                <a16:creationId xmlns:a16="http://schemas.microsoft.com/office/drawing/2014/main" id="{1220CFFD-EA2B-4C76-94B5-F32B7793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" y="3291696"/>
            <a:ext cx="3188690" cy="13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 descr="Afbeelding met tekening, teken&#10;&#10;Automatisch gegenereerde beschrijving">
            <a:extLst>
              <a:ext uri="{FF2B5EF4-FFF2-40B4-BE49-F238E27FC236}">
                <a16:creationId xmlns:a16="http://schemas.microsoft.com/office/drawing/2014/main" id="{FEA06519-5094-4D3E-A0DB-E03F5FFCB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5" y="2250145"/>
            <a:ext cx="2223443" cy="2223443"/>
          </a:xfrm>
          <a:prstGeom prst="rect">
            <a:avLst/>
          </a:prstGeom>
        </p:spPr>
      </p:pic>
      <p:pic>
        <p:nvPicPr>
          <p:cNvPr id="15" name="Afbeelding 14" descr="Afbeelding met voedsel&#10;&#10;Automatisch gegenereerde beschrijving">
            <a:extLst>
              <a:ext uri="{FF2B5EF4-FFF2-40B4-BE49-F238E27FC236}">
                <a16:creationId xmlns:a16="http://schemas.microsoft.com/office/drawing/2014/main" id="{8D9C8EC5-3840-42E6-82DD-CA9CDD038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95" y="2755786"/>
            <a:ext cx="2122092" cy="143418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2D52898-685F-488D-A1E1-40A99E936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48" y="537954"/>
            <a:ext cx="1704152" cy="1712191"/>
          </a:xfrm>
          <a:prstGeom prst="rect">
            <a:avLst/>
          </a:prstGeom>
        </p:spPr>
      </p:pic>
      <p:pic>
        <p:nvPicPr>
          <p:cNvPr id="21" name="Afbeelding 20" descr="Afbeelding met tekening&#10;&#10;Automatisch gegenereerde beschrijving">
            <a:extLst>
              <a:ext uri="{FF2B5EF4-FFF2-40B4-BE49-F238E27FC236}">
                <a16:creationId xmlns:a16="http://schemas.microsoft.com/office/drawing/2014/main" id="{02E1234B-3B06-43F7-A532-AEA60AE55B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200" r="882" b="14661"/>
          <a:stretch/>
        </p:blipFill>
        <p:spPr>
          <a:xfrm>
            <a:off x="7621587" y="4865442"/>
            <a:ext cx="3879850" cy="1520206"/>
          </a:xfrm>
          <a:prstGeom prst="rect">
            <a:avLst/>
          </a:prstGeom>
        </p:spPr>
      </p:pic>
      <p:pic>
        <p:nvPicPr>
          <p:cNvPr id="3" name="Afbeelding 2" descr="Afbeelding met tekening&#10;&#10;Automatisch gegenereerde beschrijving">
            <a:extLst>
              <a:ext uri="{FF2B5EF4-FFF2-40B4-BE49-F238E27FC236}">
                <a16:creationId xmlns:a16="http://schemas.microsoft.com/office/drawing/2014/main" id="{82241EE0-F87B-4B29-B91C-2C90896FF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3" y="4985123"/>
            <a:ext cx="2724150" cy="1676400"/>
          </a:xfrm>
          <a:prstGeom prst="rect">
            <a:avLst/>
          </a:prstGeom>
        </p:spPr>
      </p:pic>
      <p:pic>
        <p:nvPicPr>
          <p:cNvPr id="4" name="Picture 2" descr="Dataiku | Your Path to Enterprise AI">
            <a:extLst>
              <a:ext uri="{FF2B5EF4-FFF2-40B4-BE49-F238E27FC236}">
                <a16:creationId xmlns:a16="http://schemas.microsoft.com/office/drawing/2014/main" id="{EE56D9FD-B826-4BF7-ADDB-1244225C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34" y="4910326"/>
            <a:ext cx="31623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tekening&#10;&#10;Automatisch gegenereerde beschrijving">
            <a:extLst>
              <a:ext uri="{FF2B5EF4-FFF2-40B4-BE49-F238E27FC236}">
                <a16:creationId xmlns:a16="http://schemas.microsoft.com/office/drawing/2014/main" id="{FB8964BE-DFE9-4A76-A97D-B9E7400A4A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96" y="2374334"/>
            <a:ext cx="1712682" cy="17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DBDDD-E92F-4C85-A5C6-4706D46A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D9B1177D-9EF4-487E-932F-EBC4F5C96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0" y="53939"/>
            <a:ext cx="12000215" cy="6750121"/>
          </a:xfrm>
        </p:spPr>
      </p:pic>
      <p:pic>
        <p:nvPicPr>
          <p:cNvPr id="4" name="Afbeelding 3" descr="Afbeelding met sushi, teken&#10;&#10;Automatisch gegenereerde beschrijving">
            <a:extLst>
              <a:ext uri="{FF2B5EF4-FFF2-40B4-BE49-F238E27FC236}">
                <a16:creationId xmlns:a16="http://schemas.microsoft.com/office/drawing/2014/main" id="{3A23E76A-30E9-4171-A275-21BB04E9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86" y="1867362"/>
            <a:ext cx="1018522" cy="11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7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9ED802C2-A8DB-4D87-BC22-72B2BF7101FE}"/>
              </a:ext>
            </a:extLst>
          </p:cNvPr>
          <p:cNvGrpSpPr/>
          <p:nvPr/>
        </p:nvGrpSpPr>
        <p:grpSpPr>
          <a:xfrm>
            <a:off x="848902" y="890137"/>
            <a:ext cx="3733589" cy="2617936"/>
            <a:chOff x="1090024" y="2000101"/>
            <a:chExt cx="3733589" cy="2617936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09F4BB7B-A522-4C00-990A-8978CB23E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34" r="50618" b="5281"/>
            <a:stretch/>
          </p:blipFill>
          <p:spPr>
            <a:xfrm>
              <a:off x="1090024" y="2655673"/>
              <a:ext cx="3733589" cy="1962364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548E0039-440F-48D7-8EBC-507A1F2C6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49" y="2000101"/>
              <a:ext cx="1180030" cy="655572"/>
            </a:xfrm>
            <a:prstGeom prst="rect">
              <a:avLst/>
            </a:prstGeom>
          </p:spPr>
        </p:pic>
      </p:grpSp>
      <p:sp>
        <p:nvSpPr>
          <p:cNvPr id="9" name="Tekstvak 8">
            <a:extLst>
              <a:ext uri="{FF2B5EF4-FFF2-40B4-BE49-F238E27FC236}">
                <a16:creationId xmlns:a16="http://schemas.microsoft.com/office/drawing/2014/main" id="{78838A21-BD6F-483A-B565-0FB9D04E9532}"/>
              </a:ext>
            </a:extLst>
          </p:cNvPr>
          <p:cNvSpPr txBox="1"/>
          <p:nvPr/>
        </p:nvSpPr>
        <p:spPr>
          <a:xfrm>
            <a:off x="824445" y="3483478"/>
            <a:ext cx="33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Compute: Methods + Conclusions</a:t>
            </a:r>
          </a:p>
        </p:txBody>
      </p:sp>
      <p:pic>
        <p:nvPicPr>
          <p:cNvPr id="11" name="Afbeelding 10" descr="Afbeelding met bord&#10;&#10;Automatisch gegenereerde beschrijving">
            <a:extLst>
              <a:ext uri="{FF2B5EF4-FFF2-40B4-BE49-F238E27FC236}">
                <a16:creationId xmlns:a16="http://schemas.microsoft.com/office/drawing/2014/main" id="{798FAF02-792E-4AE4-8878-68B5866DA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58" y="928361"/>
            <a:ext cx="1834667" cy="1656934"/>
          </a:xfrm>
          <a:prstGeom prst="rect">
            <a:avLst/>
          </a:prstGeom>
        </p:spPr>
      </p:pic>
      <p:pic>
        <p:nvPicPr>
          <p:cNvPr id="13" name="Afbeelding 12" descr="Afbeelding met tekening, tafel, kop, licht&#10;&#10;Automatisch gegenereerde beschrijving">
            <a:extLst>
              <a:ext uri="{FF2B5EF4-FFF2-40B4-BE49-F238E27FC236}">
                <a16:creationId xmlns:a16="http://schemas.microsoft.com/office/drawing/2014/main" id="{B2DC4E5F-ADED-4DE0-A89B-84DC55CC6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4223011"/>
            <a:ext cx="1800225" cy="1800225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46FD8B-47CB-4402-B3CC-E2C560694580}"/>
              </a:ext>
            </a:extLst>
          </p:cNvPr>
          <p:cNvSpPr txBox="1"/>
          <p:nvPr/>
        </p:nvSpPr>
        <p:spPr>
          <a:xfrm>
            <a:off x="5973466" y="5838570"/>
            <a:ext cx="27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(in HU </a:t>
            </a:r>
            <a:r>
              <a:rPr lang="en-US" dirty="0" err="1"/>
              <a:t>ResearchDrive</a:t>
            </a:r>
            <a:r>
              <a:rPr lang="en-US" dirty="0"/>
              <a:t>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9E557B48-BB43-4897-9886-02CEE21DE295}"/>
              </a:ext>
            </a:extLst>
          </p:cNvPr>
          <p:cNvSpPr txBox="1"/>
          <p:nvPr/>
        </p:nvSpPr>
        <p:spPr>
          <a:xfrm>
            <a:off x="8329778" y="2768716"/>
            <a:ext cx="25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Scripts / Code / Software</a:t>
            </a:r>
          </a:p>
        </p:txBody>
      </p:sp>
      <p:sp>
        <p:nvSpPr>
          <p:cNvPr id="3" name="Pijl: gestreept rechts 2">
            <a:extLst>
              <a:ext uri="{FF2B5EF4-FFF2-40B4-BE49-F238E27FC236}">
                <a16:creationId xmlns:a16="http://schemas.microsoft.com/office/drawing/2014/main" id="{5201119B-C588-4718-B993-3A4B9757390B}"/>
              </a:ext>
            </a:extLst>
          </p:cNvPr>
          <p:cNvSpPr/>
          <p:nvPr/>
        </p:nvSpPr>
        <p:spPr>
          <a:xfrm>
            <a:off x="5476240" y="1564640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: gestreept rechts 18">
            <a:extLst>
              <a:ext uri="{FF2B5EF4-FFF2-40B4-BE49-F238E27FC236}">
                <a16:creationId xmlns:a16="http://schemas.microsoft.com/office/drawing/2014/main" id="{4CD4E5AD-D440-40DB-BF85-DCDC41EA106E}"/>
              </a:ext>
            </a:extLst>
          </p:cNvPr>
          <p:cNvSpPr/>
          <p:nvPr/>
        </p:nvSpPr>
        <p:spPr>
          <a:xfrm rot="10800000">
            <a:off x="5394960" y="2021840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jl: gestreept rechts 19">
            <a:extLst>
              <a:ext uri="{FF2B5EF4-FFF2-40B4-BE49-F238E27FC236}">
                <a16:creationId xmlns:a16="http://schemas.microsoft.com/office/drawing/2014/main" id="{5D69B0D0-4E03-4B7E-84A6-197F26D8D896}"/>
              </a:ext>
            </a:extLst>
          </p:cNvPr>
          <p:cNvSpPr/>
          <p:nvPr/>
        </p:nvSpPr>
        <p:spPr>
          <a:xfrm rot="3521218">
            <a:off x="3913938" y="3431742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jl: gestreept rechts 20">
            <a:extLst>
              <a:ext uri="{FF2B5EF4-FFF2-40B4-BE49-F238E27FC236}">
                <a16:creationId xmlns:a16="http://schemas.microsoft.com/office/drawing/2014/main" id="{5FBBF811-7AD7-4333-ABDF-4BE05B7B927F}"/>
              </a:ext>
            </a:extLst>
          </p:cNvPr>
          <p:cNvSpPr/>
          <p:nvPr/>
        </p:nvSpPr>
        <p:spPr>
          <a:xfrm rot="14321218">
            <a:off x="3445824" y="3735879"/>
            <a:ext cx="2934818" cy="3759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6A4E71-6FF7-47F1-90B2-ED3E8007095A}"/>
              </a:ext>
            </a:extLst>
          </p:cNvPr>
          <p:cNvSpPr txBox="1"/>
          <p:nvPr/>
        </p:nvSpPr>
        <p:spPr>
          <a:xfrm>
            <a:off x="6134858" y="233152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git pull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18E9F32-0C51-4AD2-84BA-0D9577984740}"/>
              </a:ext>
            </a:extLst>
          </p:cNvPr>
          <p:cNvSpPr txBox="1"/>
          <p:nvPr/>
        </p:nvSpPr>
        <p:spPr>
          <a:xfrm>
            <a:off x="6080745" y="121974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git push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475028B-A007-463D-A3DA-54BCA6E8D53E}"/>
              </a:ext>
            </a:extLst>
          </p:cNvPr>
          <p:cNvSpPr txBox="1"/>
          <p:nvPr/>
        </p:nvSpPr>
        <p:spPr>
          <a:xfrm>
            <a:off x="2946670" y="3996434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mount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sync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3F3136BB-831E-4B96-B27E-7E3C54DC6DC6}"/>
              </a:ext>
            </a:extLst>
          </p:cNvPr>
          <p:cNvSpPr txBox="1"/>
          <p:nvPr/>
        </p:nvSpPr>
        <p:spPr>
          <a:xfrm>
            <a:off x="5620533" y="3258160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unmount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Rclone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sync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7BC1A-6320-4682-BED3-B6758082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48" y="-182495"/>
            <a:ext cx="10515600" cy="1325563"/>
          </a:xfrm>
        </p:spPr>
        <p:txBody>
          <a:bodyPr/>
          <a:lstStyle/>
          <a:p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werken</a:t>
            </a:r>
            <a:endParaRPr lang="en-US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B0CB471-5C32-4FBD-BE6F-42A9018F0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8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9B9BA1-B8BB-4BB3-BD12-2AA899EB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Teaching and Learning Network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9AC4BE-F808-4B4D-9903-6FF77005C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 err="1"/>
              <a:t>Oprichten</a:t>
            </a:r>
            <a:r>
              <a:rPr lang="en-US" dirty="0"/>
              <a:t> Peer Support Group ‘Data Science’</a:t>
            </a:r>
          </a:p>
          <a:p>
            <a:r>
              <a:rPr lang="en-US" dirty="0" err="1"/>
              <a:t>Informatievoorzieningen</a:t>
            </a:r>
            <a:r>
              <a:rPr lang="en-US" dirty="0"/>
              <a:t> over tools</a:t>
            </a:r>
          </a:p>
          <a:p>
            <a:r>
              <a:rPr lang="en-US" dirty="0" err="1"/>
              <a:t>Educatie</a:t>
            </a:r>
            <a:r>
              <a:rPr lang="en-US" dirty="0"/>
              <a:t> en training</a:t>
            </a:r>
          </a:p>
          <a:p>
            <a:r>
              <a:rPr lang="en-US" dirty="0"/>
              <a:t>Hackathons</a:t>
            </a:r>
          </a:p>
          <a:p>
            <a:r>
              <a:rPr lang="en-US" dirty="0"/>
              <a:t>Werken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van </a:t>
            </a:r>
            <a:r>
              <a:rPr lang="en-US" dirty="0" err="1"/>
              <a:t>onderzoekers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9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F0C0B9-0491-45A5-A085-B857BE6C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Webinars; Open Science bij HU</a:t>
            </a: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A8A0E17-6192-48B9-AB77-62C631035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75963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12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8E4C9-865F-44A6-ADF9-2D3588BB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2DACD3-3160-43A0-9F01-328D5EFA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46C4CDC-60D9-4789-8F29-E1AA76D6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4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CA342-7B8C-4967-9765-CD6CDDC3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Analysis and Hardware separated</a:t>
            </a:r>
          </a:p>
        </p:txBody>
      </p:sp>
    </p:spTree>
    <p:extLst>
      <p:ext uri="{BB962C8B-B14F-4D97-AF65-F5344CB8AC3E}">
        <p14:creationId xmlns:p14="http://schemas.microsoft.com/office/powerpoint/2010/main" val="343696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1D1A2-7A32-4CC7-B0BF-D00CE99C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25125" cy="1325563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3018F9-F243-44D0-A40F-A52946EDD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3" t="37790" b="16667"/>
          <a:stretch/>
        </p:blipFill>
        <p:spPr>
          <a:xfrm>
            <a:off x="812085" y="1428107"/>
            <a:ext cx="11039727" cy="2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43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181</Words>
  <Application>Microsoft Office PowerPoint</Application>
  <PresentationFormat>Breedbeeld</PresentationFormat>
  <Paragraphs>30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Kantoorthema</vt:lpstr>
      <vt:lpstr>‘Cloud’ Infrastructuur voor Data Science</vt:lpstr>
      <vt:lpstr>PowerPoint-presentatie</vt:lpstr>
      <vt:lpstr>PowerPoint-presentatie</vt:lpstr>
      <vt:lpstr>Nieuwe manier van werken</vt:lpstr>
      <vt:lpstr>Teaching and Learning Network</vt:lpstr>
      <vt:lpstr>Webinars; Open Science bij HU  </vt:lpstr>
      <vt:lpstr>PowerPoint-presentatie</vt:lpstr>
      <vt:lpstr>Data, Analysis and Hardware separated</vt:lpstr>
      <vt:lpstr>Version control</vt:lpstr>
      <vt:lpstr>Peer Support Group “Data Science” - TLN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‘Cloud’ Infrastructuur voor Data Science</dc:title>
  <dc:creator>marc teunis</dc:creator>
  <cp:lastModifiedBy>marc teunis</cp:lastModifiedBy>
  <cp:revision>2</cp:revision>
  <dcterms:created xsi:type="dcterms:W3CDTF">2020-06-18T09:14:51Z</dcterms:created>
  <dcterms:modified xsi:type="dcterms:W3CDTF">2020-06-18T09:29:52Z</dcterms:modified>
</cp:coreProperties>
</file>